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6" r:id="rId11"/>
    <p:sldId id="267" r:id="rId12"/>
    <p:sldId id="269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165ED-C012-B74E-8C08-10B4634376B6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79A4A-F663-DA4C-8534-8A1A3F1FF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8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7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6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7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4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2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5012-AD7A-474B-9323-4B56E9822395}" type="datetimeFigureOut">
              <a:rPr lang="en-US" smtClean="0"/>
              <a:t>02/19/2013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6B12-5713-7B4C-BC38-A6CF5A9F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78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608" y="1923102"/>
            <a:ext cx="7772400" cy="1057003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Eco Flags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MetaBook-Roman" pitchFamily="50" charset="0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26130" y="2991535"/>
            <a:ext cx="5208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2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Mary 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Erickson, </a:t>
            </a:r>
            <a:r>
              <a:rPr lang="en-US" sz="2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with </a:t>
            </a:r>
            <a:b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Arizona </a:t>
            </a:r>
            <a:r>
              <a:rPr lang="en-US" sz="24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art teacher Susanna </a:t>
            </a:r>
            <a:r>
              <a:rPr lang="en-US" sz="2400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Yazzi</a:t>
            </a:r>
            <a:r>
              <a:rPr lang="en-US" sz="2400" dirty="0" err="1">
                <a:solidFill>
                  <a:srgbClr val="92D050"/>
                </a:solidFill>
                <a:latin typeface="MetaBook-Roman" pitchFamily="50" charset="0"/>
              </a:rPr>
              <a:t>e</a:t>
            </a:r>
            <a:endParaRPr lang="en-US" sz="2400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6307" y="2868930"/>
            <a:ext cx="1559814" cy="129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1" y="842732"/>
            <a:ext cx="36756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Choose colors of cloth to use in your Eco Flag. Be sure to use some cool colors (blue, green and purple) to symbolize the natural environment.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Cut out shapes from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our drawing.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Trace around the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hapes on the cloth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you have chosen.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IMG_516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360" y="980116"/>
            <a:ext cx="4822877" cy="461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3)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1" y="349482"/>
            <a:ext cx="845137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If you choose to sew pieces of cloth together, you need to learn how to 1) thread a needle, 2) work the needle through the cloth smoothly while you hold the pieces in place and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3) tie a knot to secure the thread before cutting it. </a:t>
            </a:r>
          </a:p>
          <a:p>
            <a:r>
              <a:rPr lang="en-US" sz="2800" dirty="0"/>
              <a:t>	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" name="Picture 9" descr="09281209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339" y="2302787"/>
            <a:ext cx="3375212" cy="3917507"/>
          </a:xfrm>
          <a:prstGeom prst="rect">
            <a:avLst/>
          </a:prstGeom>
        </p:spPr>
      </p:pic>
      <p:pic>
        <p:nvPicPr>
          <p:cNvPr id="11" name="Picture 10" descr="0928120911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636" y="2780917"/>
            <a:ext cx="4074499" cy="27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482"/>
            <a:ext cx="8229600" cy="6400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Eco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Flag urges us to “Save the Animals.”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What small details in the drawing were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not included in the flag?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2" name="Picture 1" descr="IMG_516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231" y="2034032"/>
            <a:ext cx="3399648" cy="4329109"/>
          </a:xfrm>
          <a:prstGeom prst="rect">
            <a:avLst/>
          </a:prstGeom>
        </p:spPr>
      </p:pic>
      <p:pic>
        <p:nvPicPr>
          <p:cNvPr id="4" name="Picture 3" descr="IMG_516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65" y="2045001"/>
            <a:ext cx="4268343" cy="431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866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885" y="769216"/>
            <a:ext cx="336391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Applique shapes in place on a cloth background.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You can glue them or sew them with a needle and embroidery floss.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Can you see which flowers near the bottom were glued and which were sewn?</a:t>
            </a:r>
          </a:p>
          <a:p>
            <a:endParaRPr lang="en-US" sz="2800" dirty="0">
              <a:latin typeface="MetaBook-Roman" pitchFamily="50" charset="0"/>
            </a:endParaRPr>
          </a:p>
        </p:txBody>
      </p:sp>
      <p:pic>
        <p:nvPicPr>
          <p:cNvPr id="2" name="Picture 1" descr="IMG_51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804" y="421230"/>
            <a:ext cx="4858587" cy="620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14068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1200" dirty="0" smtClean="0"/>
              <a:t>				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					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1" y="555222"/>
            <a:ext cx="84513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you practice sewing,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will become more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more skilled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day, you might be able to applique with small (blanket) stitches. This tablecloth shows birds flying high on a blue sky.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IMG_5197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780" y="2165364"/>
            <a:ext cx="4577242" cy="4269726"/>
          </a:xfrm>
          <a:prstGeom prst="rect">
            <a:avLst/>
          </a:prstGeom>
        </p:spPr>
      </p:pic>
      <p:pic>
        <p:nvPicPr>
          <p:cNvPr id="5" name="Picture 4" descr="IMG_524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676" y="2568126"/>
            <a:ext cx="3038866" cy="22791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3711" y="5968960"/>
            <a:ext cx="1378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Applique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	                               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Lena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Hubin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47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478224" cy="6400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>
              <a:latin typeface="MetaBook-Roman" pitchFamily="50" charset="0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MetaBook-Roman" pitchFamily="50" charset="0"/>
                <a:cs typeface="Arial"/>
              </a:rPr>
              <a:t>								     </a:t>
            </a:r>
          </a:p>
          <a:p>
            <a:pPr marL="0" indent="0" algn="r">
              <a:buNone/>
            </a:pPr>
            <a:r>
              <a:rPr lang="en-US" sz="2000" i="1" dirty="0">
                <a:latin typeface="MetaBook-Roman" pitchFamily="50" charset="0"/>
                <a:cs typeface="Arial"/>
              </a:rPr>
              <a:t>	</a:t>
            </a:r>
            <a:r>
              <a:rPr lang="en-US" sz="2000" i="1" dirty="0" smtClean="0">
                <a:latin typeface="MetaBook-Roman" pitchFamily="50" charset="0"/>
                <a:cs typeface="Arial"/>
              </a:rPr>
              <a:t>							</a:t>
            </a: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	 Prayer Flags for the Earth</a:t>
            </a:r>
          </a:p>
          <a:p>
            <a:pPr marL="0" indent="0" algn="r">
              <a:buNone/>
            </a:pP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by Rhoda </a:t>
            </a:r>
            <a:r>
              <a:rPr lang="en-US" sz="1300" dirty="0" err="1" smtClean="0">
                <a:latin typeface="Arial" pitchFamily="34" charset="0"/>
                <a:cs typeface="Arial" pitchFamily="34" charset="0"/>
              </a:rPr>
              <a:t>Imhoff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7435" y="787630"/>
            <a:ext cx="44030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This small quilt combines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piece work and applique.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detailed pieces on each flag were cut (recycled) from old needlework pillows.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 descr="IMG_501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9630" y="340660"/>
            <a:ext cx="4100258" cy="5510588"/>
          </a:xfrm>
          <a:prstGeom prst="rect">
            <a:avLst/>
          </a:prstGeom>
        </p:spPr>
      </p:pic>
      <p:pic>
        <p:nvPicPr>
          <p:cNvPr id="10" name="Picture 9" descr="IMG_50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9731" y="3678919"/>
            <a:ext cx="2156810" cy="1990362"/>
          </a:xfrm>
          <a:prstGeom prst="rect">
            <a:avLst/>
          </a:prstGeom>
        </p:spPr>
      </p:pic>
      <p:pic>
        <p:nvPicPr>
          <p:cNvPr id="13" name="Picture 12" descr="IMG_50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97" y="3678918"/>
            <a:ext cx="1883354" cy="199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7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8" name="Picture 7" descr="IMG_516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6073" y="991515"/>
            <a:ext cx="3715848" cy="46467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2954" y="467940"/>
            <a:ext cx="48614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Whether you are a beginner or a skilled artist, you can express your ideas in fiber.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words on this elementary students’ Eco Flag echo those of Chief Seattle: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“Humankind has not woven the web of life. We are but one 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thread within it. Whatever we do 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to the web, we do to ourselves. 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All things are bound together. </a:t>
            </a:r>
            <a:br>
              <a:rPr lang="en-US" sz="2400" i="1" dirty="0" smtClean="0">
                <a:latin typeface="Arial" pitchFamily="34" charset="0"/>
                <a:cs typeface="Arial" pitchFamily="34" charset="0"/>
              </a:rPr>
            </a:b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All things connect.” </a:t>
            </a:r>
            <a:endParaRPr lang="en-US" sz="2800" i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47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787" y="624631"/>
            <a:ext cx="35226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 Tibet, there is an ancient tradition of hanging prayer flags in the wind to spread good will to all.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These flags send their blessings on the winds in northern Arizona.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IMG_813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6597" y="327013"/>
            <a:ext cx="4161595" cy="3752899"/>
          </a:xfrm>
          <a:prstGeom prst="rect">
            <a:avLst/>
          </a:prstGeom>
        </p:spPr>
      </p:pic>
      <p:pic>
        <p:nvPicPr>
          <p:cNvPr id="10" name="Picture 9" descr="IMG_8135.JPG - Version 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36" y="4432512"/>
            <a:ext cx="8379725" cy="178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1" y="341923"/>
            <a:ext cx="84513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You can make your own Eco Flag that expresses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your concern for the environment. Show your concern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first by making your flag with recycled cotton cloth made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from natural fibers.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 descr="IMG_518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388" y="2413586"/>
            <a:ext cx="7897952" cy="39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276" y="417722"/>
            <a:ext cx="753896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You need these materials to make your Eco Flag.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Paper, pencil &amp; markers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Scissors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acky glue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Recycled cotton cloth (large pieces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2-inch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torn strips)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Fabric markers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Tapestry needles &amp; embroidery floss (OPTIONAL)</a:t>
            </a:r>
          </a:p>
        </p:txBody>
      </p:sp>
      <p:pic>
        <p:nvPicPr>
          <p:cNvPr id="4" name="Picture 3" descr="IMG_520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421492"/>
            <a:ext cx="8021123" cy="283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2" y="212322"/>
            <a:ext cx="827750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Make a cord to fly your flag using recycled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cotton sheets or other fabric torn into strips. If the strip is not long enough you can tie several pieces end to end. </a:t>
            </a:r>
          </a:p>
          <a:p>
            <a:endParaRPr lang="en-US" sz="2800" dirty="0"/>
          </a:p>
        </p:txBody>
      </p:sp>
      <p:pic>
        <p:nvPicPr>
          <p:cNvPr id="4" name="Picture 3" descr="1005120956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028" y="3094152"/>
            <a:ext cx="4293721" cy="2648128"/>
          </a:xfrm>
          <a:prstGeom prst="rect">
            <a:avLst/>
          </a:prstGeom>
        </p:spPr>
      </p:pic>
      <p:pic>
        <p:nvPicPr>
          <p:cNvPr id="5" name="Picture 4" descr="100512095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5148" y="2617470"/>
            <a:ext cx="3718802" cy="312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37" y="341923"/>
            <a:ext cx="8414663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		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363" y="513256"/>
            <a:ext cx="57403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Work with a partner at each end of the strip of fabric.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Twist in opposite directions. (Both twist to the right.)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When the fabric is well twisted, get a friend to grab the middle, while you and your partner hold the fabric tightly and walk to meet up.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When the friend lets go of the middle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the two parts will twist together.  </a:t>
            </a:r>
          </a:p>
        </p:txBody>
      </p:sp>
      <p:pic>
        <p:nvPicPr>
          <p:cNvPr id="4" name="Picture 3" descr="10051210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1118" y="783022"/>
            <a:ext cx="1987072" cy="3246120"/>
          </a:xfrm>
          <a:prstGeom prst="rect">
            <a:avLst/>
          </a:prstGeom>
        </p:spPr>
      </p:pic>
      <p:pic>
        <p:nvPicPr>
          <p:cNvPr id="5" name="Picture 4" descr="1005121000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450" y="4427961"/>
            <a:ext cx="4286250" cy="19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2" y="341923"/>
            <a:ext cx="3134479" cy="6400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Tie the two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ends together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sz="2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overhand </a:t>
            </a:r>
            <a:r>
              <a:rPr lang="en-US" sz="2600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knot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.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Make a loop near the ends and slip the loose ends through the loop. Pull to tighten the knot.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2" y="349482"/>
            <a:ext cx="50118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pic>
        <p:nvPicPr>
          <p:cNvPr id="4" name="Picture 3" descr="100512100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792" y="3632973"/>
            <a:ext cx="2563871" cy="2820993"/>
          </a:xfrm>
          <a:prstGeom prst="rect">
            <a:avLst/>
          </a:prstGeom>
        </p:spPr>
      </p:pic>
      <p:pic>
        <p:nvPicPr>
          <p:cNvPr id="5" name="Picture 4" descr="1005121025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0347" y="361707"/>
            <a:ext cx="3358469" cy="6084700"/>
          </a:xfrm>
          <a:prstGeom prst="rect">
            <a:avLst/>
          </a:prstGeom>
        </p:spPr>
      </p:pic>
      <p:pic>
        <p:nvPicPr>
          <p:cNvPr id="7" name="Picture 6" descr="1005121024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4915" y="349482"/>
            <a:ext cx="1821807" cy="610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631" y="341923"/>
            <a:ext cx="7950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Think about what the word “ecology” means to you.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Then make a drawing that shows that idea.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Which elementary student’s drawing expresses a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idea? Which makes a </a:t>
            </a:r>
            <a:r>
              <a:rPr lang="en-US" sz="24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proposal?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IMG_517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240" y="2443802"/>
            <a:ext cx="4416164" cy="4016275"/>
          </a:xfrm>
          <a:prstGeom prst="rect">
            <a:avLst/>
          </a:prstGeom>
        </p:spPr>
      </p:pic>
      <p:pic>
        <p:nvPicPr>
          <p:cNvPr id="12" name="Picture 11" descr="IMG_516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3714" y="2443800"/>
            <a:ext cx="2639046" cy="401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47" y="341923"/>
            <a:ext cx="8229600" cy="64008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latin typeface="Arial"/>
                <a:cs typeface="Arial"/>
              </a:rPr>
              <a:t>    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2110" y="341923"/>
            <a:ext cx="73332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Use markers to color in the shapes in your drawing.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Can you match the idea with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drawing without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reading the words?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Don’t cut down trees.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Help the polar bear.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Let the plants live.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Save the gray wolf. </a:t>
            </a:r>
          </a:p>
          <a:p>
            <a:endParaRPr lang="en-US" sz="2800" dirty="0"/>
          </a:p>
        </p:txBody>
      </p:sp>
      <p:pic>
        <p:nvPicPr>
          <p:cNvPr id="4" name="Picture 3" descr="IMG_519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840" y="4159538"/>
            <a:ext cx="1776451" cy="2387293"/>
          </a:xfrm>
          <a:prstGeom prst="rect">
            <a:avLst/>
          </a:prstGeom>
        </p:spPr>
      </p:pic>
      <p:pic>
        <p:nvPicPr>
          <p:cNvPr id="5" name="Picture 4" descr="IMG_51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274" y="4159538"/>
            <a:ext cx="1842157" cy="2356297"/>
          </a:xfrm>
          <a:prstGeom prst="rect">
            <a:avLst/>
          </a:prstGeom>
        </p:spPr>
      </p:pic>
      <p:pic>
        <p:nvPicPr>
          <p:cNvPr id="7" name="Picture 6" descr="IMG_518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3500" y="4132242"/>
            <a:ext cx="1852045" cy="2396097"/>
          </a:xfrm>
          <a:prstGeom prst="rect">
            <a:avLst/>
          </a:prstGeom>
        </p:spPr>
      </p:pic>
      <p:pic>
        <p:nvPicPr>
          <p:cNvPr id="8" name="Picture 7" descr="IMG_517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6645" y="4159538"/>
            <a:ext cx="2846021" cy="235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495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Eco Flags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Flags By Mary Erickson Ph.D. and Arizona art teacher Susanna Yazzie</dc:title>
  <dc:creator>Office 2004 Test Drive User</dc:creator>
  <cp:lastModifiedBy>Fowler, Mary</cp:lastModifiedBy>
  <cp:revision>36</cp:revision>
  <cp:lastPrinted>2012-12-22T20:49:28Z</cp:lastPrinted>
  <dcterms:created xsi:type="dcterms:W3CDTF">2012-12-15T20:23:26Z</dcterms:created>
  <dcterms:modified xsi:type="dcterms:W3CDTF">2013-02-19T17:30:41Z</dcterms:modified>
</cp:coreProperties>
</file>